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3"/>
    <p:sldId id="257" r:id="rId4"/>
    <p:sldId id="258" r:id="rId5"/>
  </p:sldIdLst>
  <p:sldSz cx="12192000" cy="6858000"/>
  <p:notesSz cx="6858000" cy="9144000"/>
  <p:embeddedFontLst>
    <p:embeddedFont>
      <p:font typeface="微软雅黑" panose="020B0503020204020204" charset="-122"/>
      <p:regular r:id="rId11"/>
    </p:embeddedFont>
    <p:embeddedFont>
      <p:font typeface="Calibri" panose="020F0502020204030204" charset="0"/>
      <p:regular r:id="rId12"/>
      <p:bold r:id="rId13"/>
      <p:italic r:id="rId14"/>
      <p:boldItalic r:id="rId15"/>
    </p:embeddedFont>
    <p:embeddedFont>
      <p:font typeface="汉仪雪君体简" panose="02010600000101010101" charset="-122"/>
      <p:regular r:id="rId16"/>
    </p:embeddedFont>
    <p:embeddedFont>
      <p:font typeface="一只喵的碎碎念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83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1.png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6.png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7.png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65730" y="3164840"/>
            <a:ext cx="1948180" cy="767080"/>
            <a:chOff x="4198" y="4984"/>
            <a:chExt cx="3068" cy="1208"/>
          </a:xfrm>
        </p:grpSpPr>
        <p:sp>
          <p:nvSpPr>
            <p:cNvPr id="4" name="圆角矩形 3"/>
            <p:cNvSpPr/>
            <p:nvPr/>
          </p:nvSpPr>
          <p:spPr>
            <a:xfrm>
              <a:off x="4198" y="4984"/>
              <a:ext cx="3068" cy="120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878" y="5298"/>
              <a:ext cx="18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开始游戏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5730" y="4281805"/>
            <a:ext cx="1948180" cy="767080"/>
            <a:chOff x="4198" y="6743"/>
            <a:chExt cx="3068" cy="1208"/>
          </a:xfrm>
        </p:grpSpPr>
        <p:sp>
          <p:nvSpPr>
            <p:cNvPr id="6" name="圆角矩形 5"/>
            <p:cNvSpPr/>
            <p:nvPr>
              <p:custDataLst>
                <p:tags r:id="rId1"/>
              </p:custDataLst>
            </p:nvPr>
          </p:nvSpPr>
          <p:spPr>
            <a:xfrm>
              <a:off x="4198" y="6743"/>
              <a:ext cx="3068" cy="1208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4878" y="7057"/>
              <a:ext cx="18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FF00"/>
                  </a:solidFill>
                </a:rPr>
                <a:t>开始游戏</a:t>
              </a:r>
              <a:endParaRPr lang="zh-CN" altLang="en-US">
                <a:solidFill>
                  <a:srgbClr val="FFFF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49875" y="3164840"/>
            <a:ext cx="1948180" cy="767080"/>
            <a:chOff x="8425" y="4984"/>
            <a:chExt cx="3068" cy="1208"/>
          </a:xfrm>
        </p:grpSpPr>
        <p:sp>
          <p:nvSpPr>
            <p:cNvPr id="8" name="圆角矩形 7"/>
            <p:cNvSpPr/>
            <p:nvPr>
              <p:custDataLst>
                <p:tags r:id="rId3"/>
              </p:custDataLst>
            </p:nvPr>
          </p:nvSpPr>
          <p:spPr>
            <a:xfrm>
              <a:off x="8425" y="4984"/>
              <a:ext cx="3068" cy="120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9105" y="5298"/>
              <a:ext cx="18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bg1"/>
                  </a:solidFill>
                </a:rPr>
                <a:t>结束游戏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49875" y="4281805"/>
            <a:ext cx="1948180" cy="767080"/>
            <a:chOff x="8425" y="6743"/>
            <a:chExt cx="3068" cy="1208"/>
          </a:xfrm>
        </p:grpSpPr>
        <p:sp>
          <p:nvSpPr>
            <p:cNvPr id="10" name="圆角矩形 9"/>
            <p:cNvSpPr/>
            <p:nvPr>
              <p:custDataLst>
                <p:tags r:id="rId5"/>
              </p:custDataLst>
            </p:nvPr>
          </p:nvSpPr>
          <p:spPr>
            <a:xfrm>
              <a:off x="8425" y="6743"/>
              <a:ext cx="3068" cy="1208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9105" y="7057"/>
              <a:ext cx="188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rgbClr val="FFFF00"/>
                  </a:solidFill>
                </a:rPr>
                <a:t>结束游戏</a:t>
              </a:r>
              <a:endParaRPr lang="zh-CN" altLang="en-US">
                <a:solidFill>
                  <a:srgbClr val="FFFF00"/>
                </a:solidFill>
              </a:endParaRPr>
            </a:p>
          </p:txBody>
        </p:sp>
      </p:grp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25775" y="1426845"/>
            <a:ext cx="4272280" cy="5664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g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730" y="0"/>
            <a:ext cx="2855595" cy="3809365"/>
          </a:xfrm>
          <a:prstGeom prst="rect">
            <a:avLst/>
          </a:prstGeom>
        </p:spPr>
      </p:pic>
      <p:pic>
        <p:nvPicPr>
          <p:cNvPr id="7" name="图片 6" descr="L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55" y="18415"/>
            <a:ext cx="3011805" cy="4017010"/>
          </a:xfrm>
          <a:prstGeom prst="rect">
            <a:avLst/>
          </a:prstGeom>
        </p:spPr>
      </p:pic>
      <p:pic>
        <p:nvPicPr>
          <p:cNvPr id="8" name="图片 7" descr="L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05" y="299085"/>
            <a:ext cx="2501265" cy="33362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30375" y="3390265"/>
            <a:ext cx="2198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布布姐</a:t>
            </a:r>
            <a:endParaRPr lang="zh-CN" altLang="en-US" sz="3600"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396230" y="3390265"/>
            <a:ext cx="2198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健哥</a:t>
            </a:r>
            <a:endParaRPr lang="zh-CN" altLang="en-US" sz="3600"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8529955" y="3483610"/>
            <a:ext cx="2198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高老师</a:t>
            </a:r>
            <a:endParaRPr lang="zh-CN" altLang="en-US" sz="3600"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  <p:pic>
        <p:nvPicPr>
          <p:cNvPr id="12" name="图片 11" descr="Cak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5663565"/>
            <a:ext cx="1296670" cy="1730375"/>
          </a:xfrm>
          <a:prstGeom prst="rect">
            <a:avLst/>
          </a:prstGeom>
        </p:spPr>
      </p:pic>
      <p:pic>
        <p:nvPicPr>
          <p:cNvPr id="13" name="图片 12" descr="Cak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-133985"/>
            <a:ext cx="1296670" cy="1730375"/>
          </a:xfrm>
          <a:prstGeom prst="rect">
            <a:avLst/>
          </a:prstGeom>
        </p:spPr>
      </p:pic>
      <p:pic>
        <p:nvPicPr>
          <p:cNvPr id="14" name="图片 13" descr="Cake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895330" y="-133985"/>
            <a:ext cx="1296670" cy="173037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4513580" y="4397375"/>
            <a:ext cx="316484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无私的健哥：为了防止蛋糕被偷吃，一刻不停地生产蛋糕【每走过一个空地就会产出一块蛋糕！】</a:t>
            </a:r>
            <a:endParaRPr lang="zh-CN" altLang="en-US" sz="2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8094345" y="4397375"/>
            <a:ext cx="3164840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馋嘴的高老师：高老师会不停偷吃蛋糕，如果时间结束吃的不如高老师偷的多，布布姐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就输了！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1073150" y="4397375"/>
            <a:ext cx="316484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爱吃蛋糕的布布姐：操纵布布姐吃到更多的蛋糕！防止被高老师偷吃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sym typeface="汉仪雪君体简" panose="02010600000101010101" charset="-122"/>
              </a:rPr>
              <a:t>掉！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9" name="组合 18"/>
          <p:cNvGrpSpPr/>
          <p:nvPr/>
        </p:nvGrpSpPr>
        <p:grpSpPr>
          <a:xfrm>
            <a:off x="1762760" y="1656715"/>
            <a:ext cx="1492250" cy="820420"/>
            <a:chOff x="2776" y="2609"/>
            <a:chExt cx="2350" cy="1292"/>
          </a:xfrm>
        </p:grpSpPr>
        <p:grpSp>
          <p:nvGrpSpPr>
            <p:cNvPr id="6" name="组合 5"/>
            <p:cNvGrpSpPr/>
            <p:nvPr/>
          </p:nvGrpSpPr>
          <p:grpSpPr>
            <a:xfrm>
              <a:off x="2776" y="2609"/>
              <a:ext cx="2350" cy="1292"/>
              <a:chOff x="7687" y="4819"/>
              <a:chExt cx="1591" cy="1292"/>
            </a:xfrm>
          </p:grpSpPr>
          <p:pic>
            <p:nvPicPr>
              <p:cNvPr id="4" name="图片 3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rcRect r="6681" b="10167"/>
              <a:stretch>
                <a:fillRect/>
              </a:stretch>
            </p:blipFill>
            <p:spPr>
              <a:xfrm>
                <a:off x="7688" y="4819"/>
                <a:ext cx="1590" cy="1089"/>
              </a:xfrm>
              <a:prstGeom prst="rect">
                <a:avLst/>
              </a:prstGeom>
            </p:spPr>
          </p:pic>
          <p:sp>
            <p:nvSpPr>
              <p:cNvPr id="5" name="文本框 4"/>
              <p:cNvSpPr txBox="1"/>
              <p:nvPr/>
            </p:nvSpPr>
            <p:spPr>
              <a:xfrm>
                <a:off x="7687" y="4899"/>
                <a:ext cx="1430" cy="12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3200">
                    <a:latin typeface="一只喵的碎碎念" charset="-122"/>
                    <a:ea typeface="一只喵的碎碎念" charset="-122"/>
                  </a:rPr>
                  <a:t>Play</a:t>
                </a:r>
                <a:endParaRPr lang="en-US" altLang="zh-CN" sz="3200">
                  <a:latin typeface="一只喵的碎碎念" charset="-122"/>
                  <a:ea typeface="一只喵的碎碎念" charset="-122"/>
                </a:endParaRPr>
              </a:p>
            </p:txBody>
          </p:sp>
        </p:grpSp>
        <p:sp>
          <p:nvSpPr>
            <p:cNvPr id="10" name="右箭头 9"/>
            <p:cNvSpPr/>
            <p:nvPr/>
          </p:nvSpPr>
          <p:spPr>
            <a:xfrm>
              <a:off x="4309" y="2760"/>
              <a:ext cx="674" cy="78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798955" y="3101340"/>
            <a:ext cx="1492250" cy="743585"/>
            <a:chOff x="2833" y="4884"/>
            <a:chExt cx="2350" cy="1292"/>
          </a:xfrm>
        </p:grpSpPr>
        <p:grpSp>
          <p:nvGrpSpPr>
            <p:cNvPr id="15" name="组合 14"/>
            <p:cNvGrpSpPr/>
            <p:nvPr/>
          </p:nvGrpSpPr>
          <p:grpSpPr>
            <a:xfrm>
              <a:off x="2833" y="4884"/>
              <a:ext cx="2350" cy="1292"/>
              <a:chOff x="7687" y="4819"/>
              <a:chExt cx="1591" cy="1292"/>
            </a:xfrm>
          </p:grpSpPr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"/>
              <a:srcRect r="6681" b="10167"/>
              <a:stretch>
                <a:fillRect/>
              </a:stretch>
            </p:blipFill>
            <p:spPr>
              <a:xfrm>
                <a:off x="7688" y="4819"/>
                <a:ext cx="1590" cy="1089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687" y="4899"/>
                <a:ext cx="1430" cy="12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 sz="3200">
                    <a:solidFill>
                      <a:srgbClr val="FF0000"/>
                    </a:solidFill>
                    <a:latin typeface="一只喵的碎碎念" charset="-122"/>
                    <a:ea typeface="一只喵的碎碎念" charset="-122"/>
                  </a:rPr>
                  <a:t>Play</a:t>
                </a:r>
                <a:endParaRPr lang="en-US" altLang="zh-CN" sz="3200">
                  <a:solidFill>
                    <a:srgbClr val="FF0000"/>
                  </a:solidFill>
                  <a:latin typeface="一只喵的碎碎念" charset="-122"/>
                  <a:ea typeface="一只喵的碎碎念" charset="-122"/>
                </a:endParaRPr>
              </a:p>
            </p:txBody>
          </p:sp>
        </p:grpSp>
        <p:sp>
          <p:nvSpPr>
            <p:cNvPr id="18" name="右箭头 17"/>
            <p:cNvSpPr/>
            <p:nvPr>
              <p:custDataLst>
                <p:tags r:id="rId5"/>
              </p:custDataLst>
            </p:nvPr>
          </p:nvSpPr>
          <p:spPr>
            <a:xfrm>
              <a:off x="4366" y="5035"/>
              <a:ext cx="674" cy="787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COMMONDATA" val="eyJoZGlkIjoiNmJkMTRkYWQxMmI2Yjg3YTJjZTNhZTZiMjIwODRlMDM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WPS 演示</Application>
  <PresentationFormat>宽屏</PresentationFormat>
  <Paragraphs>24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汉仪雪君体简</vt:lpstr>
      <vt:lpstr>一只喵的碎碎念</vt:lpstr>
      <vt:lpstr>汉仪颜楷简</vt:lpstr>
      <vt:lpstr>仿宋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跑跑</cp:lastModifiedBy>
  <cp:revision>158</cp:revision>
  <dcterms:created xsi:type="dcterms:W3CDTF">2019-06-19T02:08:00Z</dcterms:created>
  <dcterms:modified xsi:type="dcterms:W3CDTF">2023-08-28T09:45:38Z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FB97163AFD174FBBA68B7FEB8AD1283C_11</vt:lpwstr>
  </property>
</Properties>
</file>